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67" r:id="rId14"/>
    <p:sldId id="268" r:id="rId15"/>
    <p:sldId id="269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AC4D25-F1CF-4F0D-B527-9A22256ED42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E59576B-1F6D-410D-A9ED-4CF5E0258BDE}">
      <dgm:prSet/>
      <dgm:spPr/>
      <dgm:t>
        <a:bodyPr/>
        <a:lstStyle/>
        <a:p>
          <a:r>
            <a:rPr lang="en-US"/>
            <a:t>Background subtraction</a:t>
          </a:r>
        </a:p>
      </dgm:t>
    </dgm:pt>
    <dgm:pt modelId="{03730B7A-D1DD-4DF0-89E9-E637EC8C6124}" type="parTrans" cxnId="{B74BB80E-03C8-4DC8-9509-85C8B104002D}">
      <dgm:prSet/>
      <dgm:spPr/>
      <dgm:t>
        <a:bodyPr/>
        <a:lstStyle/>
        <a:p>
          <a:endParaRPr lang="en-US"/>
        </a:p>
      </dgm:t>
    </dgm:pt>
    <dgm:pt modelId="{DD73EB0C-5461-422C-A61D-DB551154123F}" type="sibTrans" cxnId="{B74BB80E-03C8-4DC8-9509-85C8B104002D}">
      <dgm:prSet/>
      <dgm:spPr/>
      <dgm:t>
        <a:bodyPr/>
        <a:lstStyle/>
        <a:p>
          <a:endParaRPr lang="en-US"/>
        </a:p>
      </dgm:t>
    </dgm:pt>
    <dgm:pt modelId="{596E05A9-F840-4470-A982-00C1030DDE4F}">
      <dgm:prSet/>
      <dgm:spPr/>
      <dgm:t>
        <a:bodyPr/>
        <a:lstStyle/>
        <a:p>
          <a:r>
            <a:rPr lang="en-US"/>
            <a:t>Morphology</a:t>
          </a:r>
        </a:p>
      </dgm:t>
    </dgm:pt>
    <dgm:pt modelId="{D9C85A5C-9659-4E4D-B219-0D9D0D455F99}" type="parTrans" cxnId="{944DBB30-ABAF-41F3-8876-2DCFC9686FA1}">
      <dgm:prSet/>
      <dgm:spPr/>
      <dgm:t>
        <a:bodyPr/>
        <a:lstStyle/>
        <a:p>
          <a:endParaRPr lang="en-US"/>
        </a:p>
      </dgm:t>
    </dgm:pt>
    <dgm:pt modelId="{03879E87-2AC3-4E4C-BA63-6C7C45BFD33B}" type="sibTrans" cxnId="{944DBB30-ABAF-41F3-8876-2DCFC9686FA1}">
      <dgm:prSet/>
      <dgm:spPr/>
      <dgm:t>
        <a:bodyPr/>
        <a:lstStyle/>
        <a:p>
          <a:endParaRPr lang="en-US"/>
        </a:p>
      </dgm:t>
    </dgm:pt>
    <dgm:pt modelId="{EE503594-0825-41D5-9730-2BA698322E0C}">
      <dgm:prSet/>
      <dgm:spPr/>
      <dgm:t>
        <a:bodyPr/>
        <a:lstStyle/>
        <a:p>
          <a:r>
            <a:rPr lang="en-US"/>
            <a:t>Color filter tracking</a:t>
          </a:r>
        </a:p>
      </dgm:t>
    </dgm:pt>
    <dgm:pt modelId="{67C4427D-057C-41C4-B964-F0261B3F57BF}" type="parTrans" cxnId="{803E116D-B64F-4866-ABC1-D3084828F565}">
      <dgm:prSet/>
      <dgm:spPr/>
      <dgm:t>
        <a:bodyPr/>
        <a:lstStyle/>
        <a:p>
          <a:endParaRPr lang="en-US"/>
        </a:p>
      </dgm:t>
    </dgm:pt>
    <dgm:pt modelId="{A185BCB4-BFEA-4C1C-9BFD-E9C9816BEE93}" type="sibTrans" cxnId="{803E116D-B64F-4866-ABC1-D3084828F565}">
      <dgm:prSet/>
      <dgm:spPr/>
      <dgm:t>
        <a:bodyPr/>
        <a:lstStyle/>
        <a:p>
          <a:endParaRPr lang="en-US"/>
        </a:p>
      </dgm:t>
    </dgm:pt>
    <dgm:pt modelId="{63F24E86-2592-46F1-BD2C-FF3A15A00DA7}">
      <dgm:prSet/>
      <dgm:spPr/>
      <dgm:t>
        <a:bodyPr/>
        <a:lstStyle/>
        <a:p>
          <a:r>
            <a:rPr lang="en-US"/>
            <a:t>Contour detection</a:t>
          </a:r>
        </a:p>
      </dgm:t>
    </dgm:pt>
    <dgm:pt modelId="{CB8B3CA0-A7D8-4A47-B2B7-7871A613B84A}" type="parTrans" cxnId="{9D9111DE-2722-4949-B1D0-7E0B6ADF5574}">
      <dgm:prSet/>
      <dgm:spPr/>
      <dgm:t>
        <a:bodyPr/>
        <a:lstStyle/>
        <a:p>
          <a:endParaRPr lang="en-US"/>
        </a:p>
      </dgm:t>
    </dgm:pt>
    <dgm:pt modelId="{6820FE98-93C8-482C-A49A-7EDC201FFECE}" type="sibTrans" cxnId="{9D9111DE-2722-4949-B1D0-7E0B6ADF5574}">
      <dgm:prSet/>
      <dgm:spPr/>
      <dgm:t>
        <a:bodyPr/>
        <a:lstStyle/>
        <a:p>
          <a:endParaRPr lang="en-US"/>
        </a:p>
      </dgm:t>
    </dgm:pt>
    <dgm:pt modelId="{0DC70C7E-7F83-4D0C-BC38-3030BDCD3999}">
      <dgm:prSet/>
      <dgm:spPr/>
      <dgm:t>
        <a:bodyPr/>
        <a:lstStyle/>
        <a:p>
          <a:r>
            <a:rPr lang="en-US"/>
            <a:t>Haar Cascade Classifier</a:t>
          </a:r>
        </a:p>
      </dgm:t>
    </dgm:pt>
    <dgm:pt modelId="{BCD17AEC-D5C4-465D-B221-2BCBDFB69619}" type="parTrans" cxnId="{801BCF8A-E459-494E-8690-8513D67BE2F4}">
      <dgm:prSet/>
      <dgm:spPr/>
      <dgm:t>
        <a:bodyPr/>
        <a:lstStyle/>
        <a:p>
          <a:endParaRPr lang="en-US"/>
        </a:p>
      </dgm:t>
    </dgm:pt>
    <dgm:pt modelId="{CD3D6209-8D68-4C8F-BA90-D0F0149A99B3}" type="sibTrans" cxnId="{801BCF8A-E459-494E-8690-8513D67BE2F4}">
      <dgm:prSet/>
      <dgm:spPr/>
      <dgm:t>
        <a:bodyPr/>
        <a:lstStyle/>
        <a:p>
          <a:endParaRPr lang="en-US"/>
        </a:p>
      </dgm:t>
    </dgm:pt>
    <dgm:pt modelId="{0899364B-CDC0-4D5A-9324-A128F3107E02}">
      <dgm:prSet/>
      <dgm:spPr/>
      <dgm:t>
        <a:bodyPr/>
        <a:lstStyle/>
        <a:p>
          <a:r>
            <a:rPr lang="en-US"/>
            <a:t>Contour intersection detection</a:t>
          </a:r>
        </a:p>
      </dgm:t>
    </dgm:pt>
    <dgm:pt modelId="{A7D3B7E6-6D69-4D47-A53A-A5C8776AD57A}" type="parTrans" cxnId="{978F900A-152F-4D59-BC3C-862AFAD879AA}">
      <dgm:prSet/>
      <dgm:spPr/>
      <dgm:t>
        <a:bodyPr/>
        <a:lstStyle/>
        <a:p>
          <a:endParaRPr lang="en-US"/>
        </a:p>
      </dgm:t>
    </dgm:pt>
    <dgm:pt modelId="{3D2C6B2F-8F6A-490B-8107-6546B6C831C6}" type="sibTrans" cxnId="{978F900A-152F-4D59-BC3C-862AFAD879AA}">
      <dgm:prSet/>
      <dgm:spPr/>
      <dgm:t>
        <a:bodyPr/>
        <a:lstStyle/>
        <a:p>
          <a:endParaRPr lang="en-US"/>
        </a:p>
      </dgm:t>
    </dgm:pt>
    <dgm:pt modelId="{0B211556-7EDB-4A45-9D59-020B95F58B0B}">
      <dgm:prSet/>
      <dgm:spPr/>
      <dgm:t>
        <a:bodyPr/>
        <a:lstStyle/>
        <a:p>
          <a:r>
            <a:rPr lang="en-US"/>
            <a:t>Data to store app info</a:t>
          </a:r>
        </a:p>
      </dgm:t>
    </dgm:pt>
    <dgm:pt modelId="{CDDC0A65-6ACE-48FF-8E38-D88EE22B632D}" type="parTrans" cxnId="{0B7D260C-4085-4E5A-8BC9-8C122657B62D}">
      <dgm:prSet/>
      <dgm:spPr/>
      <dgm:t>
        <a:bodyPr/>
        <a:lstStyle/>
        <a:p>
          <a:endParaRPr lang="en-US"/>
        </a:p>
      </dgm:t>
    </dgm:pt>
    <dgm:pt modelId="{851BDE58-AA98-4529-BA31-9C77F3A56D5E}" type="sibTrans" cxnId="{0B7D260C-4085-4E5A-8BC9-8C122657B62D}">
      <dgm:prSet/>
      <dgm:spPr/>
      <dgm:t>
        <a:bodyPr/>
        <a:lstStyle/>
        <a:p>
          <a:endParaRPr lang="en-US"/>
        </a:p>
      </dgm:t>
    </dgm:pt>
    <dgm:pt modelId="{8E31E9FB-195F-491B-A99F-286CA854BE39}" type="pres">
      <dgm:prSet presAssocID="{E5AC4D25-F1CF-4F0D-B527-9A22256ED42E}" presName="linear" presStyleCnt="0">
        <dgm:presLayoutVars>
          <dgm:animLvl val="lvl"/>
          <dgm:resizeHandles val="exact"/>
        </dgm:presLayoutVars>
      </dgm:prSet>
      <dgm:spPr/>
    </dgm:pt>
    <dgm:pt modelId="{4E115E63-C918-454D-840E-E56FD2CC4593}" type="pres">
      <dgm:prSet presAssocID="{2E59576B-1F6D-410D-A9ED-4CF5E0258BD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4C3C8F7-D2AB-413C-B258-3199D38F7A55}" type="pres">
      <dgm:prSet presAssocID="{DD73EB0C-5461-422C-A61D-DB551154123F}" presName="spacer" presStyleCnt="0"/>
      <dgm:spPr/>
    </dgm:pt>
    <dgm:pt modelId="{BD46A961-72C3-4165-9AEC-B0587E0D8F0B}" type="pres">
      <dgm:prSet presAssocID="{596E05A9-F840-4470-A982-00C1030DDE4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9DA4E3A9-CC4B-482D-BCD6-EF901BBC18C5}" type="pres">
      <dgm:prSet presAssocID="{03879E87-2AC3-4E4C-BA63-6C7C45BFD33B}" presName="spacer" presStyleCnt="0"/>
      <dgm:spPr/>
    </dgm:pt>
    <dgm:pt modelId="{DF1EF705-C130-4634-9247-FCF4F62E933F}" type="pres">
      <dgm:prSet presAssocID="{EE503594-0825-41D5-9730-2BA698322E0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A0F9B0A9-9BF9-4F65-9EE4-C17677085EFA}" type="pres">
      <dgm:prSet presAssocID="{A185BCB4-BFEA-4C1C-9BFD-E9C9816BEE93}" presName="spacer" presStyleCnt="0"/>
      <dgm:spPr/>
    </dgm:pt>
    <dgm:pt modelId="{42C92846-E70A-43AD-8C06-724B2C1DCD9B}" type="pres">
      <dgm:prSet presAssocID="{63F24E86-2592-46F1-BD2C-FF3A15A00DA7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920CF00-CE89-4DBB-A4B1-44EB95F48A30}" type="pres">
      <dgm:prSet presAssocID="{6820FE98-93C8-482C-A49A-7EDC201FFECE}" presName="spacer" presStyleCnt="0"/>
      <dgm:spPr/>
    </dgm:pt>
    <dgm:pt modelId="{DCEA22BA-C7C7-4225-901B-1B76764C1A80}" type="pres">
      <dgm:prSet presAssocID="{0DC70C7E-7F83-4D0C-BC38-3030BDCD3999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615DB59-2ECA-4EF3-A5A1-4A64857B72B3}" type="pres">
      <dgm:prSet presAssocID="{CD3D6209-8D68-4C8F-BA90-D0F0149A99B3}" presName="spacer" presStyleCnt="0"/>
      <dgm:spPr/>
    </dgm:pt>
    <dgm:pt modelId="{0710DD4D-4D0E-47CE-801B-074B6570A97E}" type="pres">
      <dgm:prSet presAssocID="{0899364B-CDC0-4D5A-9324-A128F3107E02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6B6D623E-CBC7-4FB6-9719-DF57FB9F6314}" type="pres">
      <dgm:prSet presAssocID="{3D2C6B2F-8F6A-490B-8107-6546B6C831C6}" presName="spacer" presStyleCnt="0"/>
      <dgm:spPr/>
    </dgm:pt>
    <dgm:pt modelId="{B0AC0FFB-1860-46DB-BE96-556A6D9654FD}" type="pres">
      <dgm:prSet presAssocID="{0B211556-7EDB-4A45-9D59-020B95F58B0B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978F900A-152F-4D59-BC3C-862AFAD879AA}" srcId="{E5AC4D25-F1CF-4F0D-B527-9A22256ED42E}" destId="{0899364B-CDC0-4D5A-9324-A128F3107E02}" srcOrd="5" destOrd="0" parTransId="{A7D3B7E6-6D69-4D47-A53A-A5C8776AD57A}" sibTransId="{3D2C6B2F-8F6A-490B-8107-6546B6C831C6}"/>
    <dgm:cxn modelId="{0B7D260C-4085-4E5A-8BC9-8C122657B62D}" srcId="{E5AC4D25-F1CF-4F0D-B527-9A22256ED42E}" destId="{0B211556-7EDB-4A45-9D59-020B95F58B0B}" srcOrd="6" destOrd="0" parTransId="{CDDC0A65-6ACE-48FF-8E38-D88EE22B632D}" sibTransId="{851BDE58-AA98-4529-BA31-9C77F3A56D5E}"/>
    <dgm:cxn modelId="{B74BB80E-03C8-4DC8-9509-85C8B104002D}" srcId="{E5AC4D25-F1CF-4F0D-B527-9A22256ED42E}" destId="{2E59576B-1F6D-410D-A9ED-4CF5E0258BDE}" srcOrd="0" destOrd="0" parTransId="{03730B7A-D1DD-4DF0-89E9-E637EC8C6124}" sibTransId="{DD73EB0C-5461-422C-A61D-DB551154123F}"/>
    <dgm:cxn modelId="{F6109530-82EB-4355-A970-F1BEE0D206E7}" type="presOf" srcId="{0899364B-CDC0-4D5A-9324-A128F3107E02}" destId="{0710DD4D-4D0E-47CE-801B-074B6570A97E}" srcOrd="0" destOrd="0" presId="urn:microsoft.com/office/officeart/2005/8/layout/vList2"/>
    <dgm:cxn modelId="{944DBB30-ABAF-41F3-8876-2DCFC9686FA1}" srcId="{E5AC4D25-F1CF-4F0D-B527-9A22256ED42E}" destId="{596E05A9-F840-4470-A982-00C1030DDE4F}" srcOrd="1" destOrd="0" parTransId="{D9C85A5C-9659-4E4D-B219-0D9D0D455F99}" sibTransId="{03879E87-2AC3-4E4C-BA63-6C7C45BFD33B}"/>
    <dgm:cxn modelId="{44373E44-1B4E-4503-838C-138B63866C77}" type="presOf" srcId="{EE503594-0825-41D5-9730-2BA698322E0C}" destId="{DF1EF705-C130-4634-9247-FCF4F62E933F}" srcOrd="0" destOrd="0" presId="urn:microsoft.com/office/officeart/2005/8/layout/vList2"/>
    <dgm:cxn modelId="{EC6FF567-E55D-46B4-9594-B32D3D30856B}" type="presOf" srcId="{596E05A9-F840-4470-A982-00C1030DDE4F}" destId="{BD46A961-72C3-4165-9AEC-B0587E0D8F0B}" srcOrd="0" destOrd="0" presId="urn:microsoft.com/office/officeart/2005/8/layout/vList2"/>
    <dgm:cxn modelId="{C6B96769-4EE9-4267-B1A0-6301AE614C5D}" type="presOf" srcId="{E5AC4D25-F1CF-4F0D-B527-9A22256ED42E}" destId="{8E31E9FB-195F-491B-A99F-286CA854BE39}" srcOrd="0" destOrd="0" presId="urn:microsoft.com/office/officeart/2005/8/layout/vList2"/>
    <dgm:cxn modelId="{803E116D-B64F-4866-ABC1-D3084828F565}" srcId="{E5AC4D25-F1CF-4F0D-B527-9A22256ED42E}" destId="{EE503594-0825-41D5-9730-2BA698322E0C}" srcOrd="2" destOrd="0" parTransId="{67C4427D-057C-41C4-B964-F0261B3F57BF}" sibTransId="{A185BCB4-BFEA-4C1C-9BFD-E9C9816BEE93}"/>
    <dgm:cxn modelId="{801BCF8A-E459-494E-8690-8513D67BE2F4}" srcId="{E5AC4D25-F1CF-4F0D-B527-9A22256ED42E}" destId="{0DC70C7E-7F83-4D0C-BC38-3030BDCD3999}" srcOrd="4" destOrd="0" parTransId="{BCD17AEC-D5C4-465D-B221-2BCBDFB69619}" sibTransId="{CD3D6209-8D68-4C8F-BA90-D0F0149A99B3}"/>
    <dgm:cxn modelId="{DAF159A0-BD09-4FBD-9EDB-17858E4E9E59}" type="presOf" srcId="{0B211556-7EDB-4A45-9D59-020B95F58B0B}" destId="{B0AC0FFB-1860-46DB-BE96-556A6D9654FD}" srcOrd="0" destOrd="0" presId="urn:microsoft.com/office/officeart/2005/8/layout/vList2"/>
    <dgm:cxn modelId="{51886CA2-4E25-44AB-B689-00577985481D}" type="presOf" srcId="{0DC70C7E-7F83-4D0C-BC38-3030BDCD3999}" destId="{DCEA22BA-C7C7-4225-901B-1B76764C1A80}" srcOrd="0" destOrd="0" presId="urn:microsoft.com/office/officeart/2005/8/layout/vList2"/>
    <dgm:cxn modelId="{B84110B2-167E-4D02-90AB-5057AFBA1227}" type="presOf" srcId="{2E59576B-1F6D-410D-A9ED-4CF5E0258BDE}" destId="{4E115E63-C918-454D-840E-E56FD2CC4593}" srcOrd="0" destOrd="0" presId="urn:microsoft.com/office/officeart/2005/8/layout/vList2"/>
    <dgm:cxn modelId="{9D9111DE-2722-4949-B1D0-7E0B6ADF5574}" srcId="{E5AC4D25-F1CF-4F0D-B527-9A22256ED42E}" destId="{63F24E86-2592-46F1-BD2C-FF3A15A00DA7}" srcOrd="3" destOrd="0" parTransId="{CB8B3CA0-A7D8-4A47-B2B7-7871A613B84A}" sibTransId="{6820FE98-93C8-482C-A49A-7EDC201FFECE}"/>
    <dgm:cxn modelId="{92F796EA-0FC9-40F7-8803-697D13017DAA}" type="presOf" srcId="{63F24E86-2592-46F1-BD2C-FF3A15A00DA7}" destId="{42C92846-E70A-43AD-8C06-724B2C1DCD9B}" srcOrd="0" destOrd="0" presId="urn:microsoft.com/office/officeart/2005/8/layout/vList2"/>
    <dgm:cxn modelId="{EAFB16EB-F4E6-4F63-8BE0-BD4058B324F5}" type="presParOf" srcId="{8E31E9FB-195F-491B-A99F-286CA854BE39}" destId="{4E115E63-C918-454D-840E-E56FD2CC4593}" srcOrd="0" destOrd="0" presId="urn:microsoft.com/office/officeart/2005/8/layout/vList2"/>
    <dgm:cxn modelId="{642C21A6-0B04-42E3-90A1-56E2314C51BE}" type="presParOf" srcId="{8E31E9FB-195F-491B-A99F-286CA854BE39}" destId="{14C3C8F7-D2AB-413C-B258-3199D38F7A55}" srcOrd="1" destOrd="0" presId="urn:microsoft.com/office/officeart/2005/8/layout/vList2"/>
    <dgm:cxn modelId="{BA8E2495-C001-4C8B-8C1B-4B31E191DA24}" type="presParOf" srcId="{8E31E9FB-195F-491B-A99F-286CA854BE39}" destId="{BD46A961-72C3-4165-9AEC-B0587E0D8F0B}" srcOrd="2" destOrd="0" presId="urn:microsoft.com/office/officeart/2005/8/layout/vList2"/>
    <dgm:cxn modelId="{C06BFB60-1BD8-494C-92DC-121E5A4C1536}" type="presParOf" srcId="{8E31E9FB-195F-491B-A99F-286CA854BE39}" destId="{9DA4E3A9-CC4B-482D-BCD6-EF901BBC18C5}" srcOrd="3" destOrd="0" presId="urn:microsoft.com/office/officeart/2005/8/layout/vList2"/>
    <dgm:cxn modelId="{73180F46-F529-4C8E-A28A-584C26675332}" type="presParOf" srcId="{8E31E9FB-195F-491B-A99F-286CA854BE39}" destId="{DF1EF705-C130-4634-9247-FCF4F62E933F}" srcOrd="4" destOrd="0" presId="urn:microsoft.com/office/officeart/2005/8/layout/vList2"/>
    <dgm:cxn modelId="{BDDF6901-360B-4A57-ABA7-61420EE00EF4}" type="presParOf" srcId="{8E31E9FB-195F-491B-A99F-286CA854BE39}" destId="{A0F9B0A9-9BF9-4F65-9EE4-C17677085EFA}" srcOrd="5" destOrd="0" presId="urn:microsoft.com/office/officeart/2005/8/layout/vList2"/>
    <dgm:cxn modelId="{5C96282D-B96A-4D87-A720-3214C530845F}" type="presParOf" srcId="{8E31E9FB-195F-491B-A99F-286CA854BE39}" destId="{42C92846-E70A-43AD-8C06-724B2C1DCD9B}" srcOrd="6" destOrd="0" presId="urn:microsoft.com/office/officeart/2005/8/layout/vList2"/>
    <dgm:cxn modelId="{C69DBD64-856B-425F-BE3D-491784ECC03C}" type="presParOf" srcId="{8E31E9FB-195F-491B-A99F-286CA854BE39}" destId="{D920CF00-CE89-4DBB-A4B1-44EB95F48A30}" srcOrd="7" destOrd="0" presId="urn:microsoft.com/office/officeart/2005/8/layout/vList2"/>
    <dgm:cxn modelId="{3CB2F572-E503-4685-BFE5-5DAD4DD8E0F2}" type="presParOf" srcId="{8E31E9FB-195F-491B-A99F-286CA854BE39}" destId="{DCEA22BA-C7C7-4225-901B-1B76764C1A80}" srcOrd="8" destOrd="0" presId="urn:microsoft.com/office/officeart/2005/8/layout/vList2"/>
    <dgm:cxn modelId="{859DF997-1E9A-4AAB-B77C-BE50C10A8EB6}" type="presParOf" srcId="{8E31E9FB-195F-491B-A99F-286CA854BE39}" destId="{9615DB59-2ECA-4EF3-A5A1-4A64857B72B3}" srcOrd="9" destOrd="0" presId="urn:microsoft.com/office/officeart/2005/8/layout/vList2"/>
    <dgm:cxn modelId="{DF740DA9-D044-4548-A880-251D50850907}" type="presParOf" srcId="{8E31E9FB-195F-491B-A99F-286CA854BE39}" destId="{0710DD4D-4D0E-47CE-801B-074B6570A97E}" srcOrd="10" destOrd="0" presId="urn:microsoft.com/office/officeart/2005/8/layout/vList2"/>
    <dgm:cxn modelId="{F6A407DB-B37F-473A-85AD-A189D2D64C9F}" type="presParOf" srcId="{8E31E9FB-195F-491B-A99F-286CA854BE39}" destId="{6B6D623E-CBC7-4FB6-9719-DF57FB9F6314}" srcOrd="11" destOrd="0" presId="urn:microsoft.com/office/officeart/2005/8/layout/vList2"/>
    <dgm:cxn modelId="{A0101C48-1702-453B-AC9F-0716307F0EE4}" type="presParOf" srcId="{8E31E9FB-195F-491B-A99F-286CA854BE39}" destId="{B0AC0FFB-1860-46DB-BE96-556A6D9654F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4E45C-2E1D-40F7-A758-32710ED75CD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E57348-50EA-4947-8913-8D32EFFDC4BF}">
      <dgm:prSet/>
      <dgm:spPr/>
      <dgm:t>
        <a:bodyPr/>
        <a:lstStyle/>
        <a:p>
          <a:pPr>
            <a:defRPr b="1"/>
          </a:pPr>
          <a:r>
            <a:rPr lang="en-US"/>
            <a:t>Improvements:</a:t>
          </a:r>
        </a:p>
      </dgm:t>
    </dgm:pt>
    <dgm:pt modelId="{388AA4A3-43F6-418E-AC34-B6AD8F7A5843}" type="parTrans" cxnId="{CDB5CE10-B595-473A-905C-79F230E76747}">
      <dgm:prSet/>
      <dgm:spPr/>
      <dgm:t>
        <a:bodyPr/>
        <a:lstStyle/>
        <a:p>
          <a:endParaRPr lang="en-US"/>
        </a:p>
      </dgm:t>
    </dgm:pt>
    <dgm:pt modelId="{59078AC5-7D6A-4ECF-944F-4EF895BDB63F}" type="sibTrans" cxnId="{CDB5CE10-B595-473A-905C-79F230E76747}">
      <dgm:prSet/>
      <dgm:spPr/>
      <dgm:t>
        <a:bodyPr/>
        <a:lstStyle/>
        <a:p>
          <a:endParaRPr lang="en-US"/>
        </a:p>
      </dgm:t>
    </dgm:pt>
    <dgm:pt modelId="{CA6B3844-E810-4A65-A367-0FEEBDFE08FF}">
      <dgm:prSet/>
      <dgm:spPr/>
      <dgm:t>
        <a:bodyPr/>
        <a:lstStyle/>
        <a:p>
          <a:r>
            <a:rPr lang="en-US"/>
            <a:t>More integrated user experience</a:t>
          </a:r>
        </a:p>
      </dgm:t>
    </dgm:pt>
    <dgm:pt modelId="{302D6653-1965-47A5-A545-7504FEB8A309}" type="parTrans" cxnId="{0757D4EA-E014-4446-9E4B-E4D55149CF2C}">
      <dgm:prSet/>
      <dgm:spPr/>
      <dgm:t>
        <a:bodyPr/>
        <a:lstStyle/>
        <a:p>
          <a:endParaRPr lang="en-US"/>
        </a:p>
      </dgm:t>
    </dgm:pt>
    <dgm:pt modelId="{FE8D0C29-39DE-478C-95A3-5CE2F439D571}" type="sibTrans" cxnId="{0757D4EA-E014-4446-9E4B-E4D55149CF2C}">
      <dgm:prSet/>
      <dgm:spPr/>
      <dgm:t>
        <a:bodyPr/>
        <a:lstStyle/>
        <a:p>
          <a:endParaRPr lang="en-US"/>
        </a:p>
      </dgm:t>
    </dgm:pt>
    <dgm:pt modelId="{073F75FE-893A-4981-8568-517DDD7136D4}">
      <dgm:prSet/>
      <dgm:spPr/>
      <dgm:t>
        <a:bodyPr/>
        <a:lstStyle/>
        <a:p>
          <a:r>
            <a:rPr lang="en-US"/>
            <a:t>Focus on more of the application aspects of the project</a:t>
          </a:r>
        </a:p>
      </dgm:t>
    </dgm:pt>
    <dgm:pt modelId="{29AFB40C-AD7F-4038-B84E-EF985A13841E}" type="parTrans" cxnId="{943B4149-1224-4212-8B18-3E93E15F27F4}">
      <dgm:prSet/>
      <dgm:spPr/>
      <dgm:t>
        <a:bodyPr/>
        <a:lstStyle/>
        <a:p>
          <a:endParaRPr lang="en-US"/>
        </a:p>
      </dgm:t>
    </dgm:pt>
    <dgm:pt modelId="{05E5EF4A-0232-4862-89DE-A69545E7AED1}" type="sibTrans" cxnId="{943B4149-1224-4212-8B18-3E93E15F27F4}">
      <dgm:prSet/>
      <dgm:spPr/>
      <dgm:t>
        <a:bodyPr/>
        <a:lstStyle/>
        <a:p>
          <a:endParaRPr lang="en-US"/>
        </a:p>
      </dgm:t>
    </dgm:pt>
    <dgm:pt modelId="{DACCCF8A-2650-4BE4-8793-ABE16BD6E37B}">
      <dgm:prSet/>
      <dgm:spPr/>
      <dgm:t>
        <a:bodyPr/>
        <a:lstStyle/>
        <a:p>
          <a:r>
            <a:rPr lang="en-US" dirty="0"/>
            <a:t>Improve basketball and face detection</a:t>
          </a:r>
        </a:p>
      </dgm:t>
    </dgm:pt>
    <dgm:pt modelId="{BA42A3DE-EF80-4114-B6D7-C89704B2CF20}" type="parTrans" cxnId="{122F53ED-E0ED-4AC1-89BE-F5BCC40FBA79}">
      <dgm:prSet/>
      <dgm:spPr/>
      <dgm:t>
        <a:bodyPr/>
        <a:lstStyle/>
        <a:p>
          <a:endParaRPr lang="en-US"/>
        </a:p>
      </dgm:t>
    </dgm:pt>
    <dgm:pt modelId="{96A7CF07-0171-4945-B66D-29FCB299A4AB}" type="sibTrans" cxnId="{122F53ED-E0ED-4AC1-89BE-F5BCC40FBA79}">
      <dgm:prSet/>
      <dgm:spPr/>
      <dgm:t>
        <a:bodyPr/>
        <a:lstStyle/>
        <a:p>
          <a:endParaRPr lang="en-US"/>
        </a:p>
      </dgm:t>
    </dgm:pt>
    <dgm:pt modelId="{E0462C1A-C9F6-4A04-B032-6DF77480CBE9}">
      <dgm:prSet/>
      <dgm:spPr/>
      <dgm:t>
        <a:bodyPr/>
        <a:lstStyle/>
        <a:p>
          <a:pPr>
            <a:defRPr b="1"/>
          </a:pPr>
          <a:r>
            <a:rPr lang="en-US"/>
            <a:t>Lessons Learned:</a:t>
          </a:r>
        </a:p>
      </dgm:t>
    </dgm:pt>
    <dgm:pt modelId="{A1ACC2B7-42CB-49B9-8487-693C62F8562F}" type="parTrans" cxnId="{231C63F0-B154-4D1F-8E43-A0F76407167B}">
      <dgm:prSet/>
      <dgm:spPr/>
      <dgm:t>
        <a:bodyPr/>
        <a:lstStyle/>
        <a:p>
          <a:endParaRPr lang="en-US"/>
        </a:p>
      </dgm:t>
    </dgm:pt>
    <dgm:pt modelId="{EC480B51-0A09-4FF5-AA43-FAC782C9BDB0}" type="sibTrans" cxnId="{231C63F0-B154-4D1F-8E43-A0F76407167B}">
      <dgm:prSet/>
      <dgm:spPr/>
      <dgm:t>
        <a:bodyPr/>
        <a:lstStyle/>
        <a:p>
          <a:endParaRPr lang="en-US"/>
        </a:p>
      </dgm:t>
    </dgm:pt>
    <dgm:pt modelId="{FF058D28-D4FF-4AC8-8ABB-5C7C18FA10F7}">
      <dgm:prSet/>
      <dgm:spPr/>
      <dgm:t>
        <a:bodyPr/>
        <a:lstStyle/>
        <a:p>
          <a:r>
            <a:rPr lang="en-US"/>
            <a:t>Real-time computer vision</a:t>
          </a:r>
        </a:p>
      </dgm:t>
    </dgm:pt>
    <dgm:pt modelId="{D4B7B107-7E38-4C0D-84E2-ABC661D8ED53}" type="parTrans" cxnId="{7C0E4A54-61C8-4387-A08A-46027F62CD44}">
      <dgm:prSet/>
      <dgm:spPr/>
      <dgm:t>
        <a:bodyPr/>
        <a:lstStyle/>
        <a:p>
          <a:endParaRPr lang="en-US"/>
        </a:p>
      </dgm:t>
    </dgm:pt>
    <dgm:pt modelId="{6215FADB-EA03-440A-955D-3F83206DAAE4}" type="sibTrans" cxnId="{7C0E4A54-61C8-4387-A08A-46027F62CD44}">
      <dgm:prSet/>
      <dgm:spPr/>
      <dgm:t>
        <a:bodyPr/>
        <a:lstStyle/>
        <a:p>
          <a:endParaRPr lang="en-US"/>
        </a:p>
      </dgm:t>
    </dgm:pt>
    <dgm:pt modelId="{A70415C2-E6DE-4D45-95C1-072B71DD5D9D}">
      <dgm:prSet/>
      <dgm:spPr/>
      <dgm:t>
        <a:bodyPr/>
        <a:lstStyle/>
        <a:p>
          <a:r>
            <a:rPr lang="en-US"/>
            <a:t>Application of computer vision methodologies</a:t>
          </a:r>
        </a:p>
      </dgm:t>
    </dgm:pt>
    <dgm:pt modelId="{51988442-AE72-4D6A-AA8D-92369003BF4A}" type="parTrans" cxnId="{0BE00E1B-7CC0-4817-A4D0-FB7C8D71DA34}">
      <dgm:prSet/>
      <dgm:spPr/>
      <dgm:t>
        <a:bodyPr/>
        <a:lstStyle/>
        <a:p>
          <a:endParaRPr lang="en-US"/>
        </a:p>
      </dgm:t>
    </dgm:pt>
    <dgm:pt modelId="{6F7A0053-715F-40FC-A3E5-7FF9600150C2}" type="sibTrans" cxnId="{0BE00E1B-7CC0-4817-A4D0-FB7C8D71DA34}">
      <dgm:prSet/>
      <dgm:spPr/>
      <dgm:t>
        <a:bodyPr/>
        <a:lstStyle/>
        <a:p>
          <a:endParaRPr lang="en-US"/>
        </a:p>
      </dgm:t>
    </dgm:pt>
    <dgm:pt modelId="{A50E85A2-537F-4623-BEEE-D4C6CAE3744C}" type="pres">
      <dgm:prSet presAssocID="{A3A4E45C-2E1D-40F7-A758-32710ED75CDA}" presName="root" presStyleCnt="0">
        <dgm:presLayoutVars>
          <dgm:dir/>
          <dgm:resizeHandles val="exact"/>
        </dgm:presLayoutVars>
      </dgm:prSet>
      <dgm:spPr/>
    </dgm:pt>
    <dgm:pt modelId="{F88DA7AE-9F2B-4465-B3C1-347325F3361B}" type="pres">
      <dgm:prSet presAssocID="{C8E57348-50EA-4947-8913-8D32EFFDC4BF}" presName="compNode" presStyleCnt="0"/>
      <dgm:spPr/>
    </dgm:pt>
    <dgm:pt modelId="{D8ECD7E2-279F-4776-845A-760A46BFD9AB}" type="pres">
      <dgm:prSet presAssocID="{C8E57348-50EA-4947-8913-8D32EFFDC4B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ketball"/>
        </a:ext>
      </dgm:extLst>
    </dgm:pt>
    <dgm:pt modelId="{A37BD355-35F4-43C9-9E44-F4BCC3996D44}" type="pres">
      <dgm:prSet presAssocID="{C8E57348-50EA-4947-8913-8D32EFFDC4BF}" presName="iconSpace" presStyleCnt="0"/>
      <dgm:spPr/>
    </dgm:pt>
    <dgm:pt modelId="{AD6985A1-5360-4348-A590-2BEF484D2277}" type="pres">
      <dgm:prSet presAssocID="{C8E57348-50EA-4947-8913-8D32EFFDC4BF}" presName="parTx" presStyleLbl="revTx" presStyleIdx="0" presStyleCnt="4">
        <dgm:presLayoutVars>
          <dgm:chMax val="0"/>
          <dgm:chPref val="0"/>
        </dgm:presLayoutVars>
      </dgm:prSet>
      <dgm:spPr/>
    </dgm:pt>
    <dgm:pt modelId="{DB827C81-4137-410C-A811-1945CE3F1AE2}" type="pres">
      <dgm:prSet presAssocID="{C8E57348-50EA-4947-8913-8D32EFFDC4BF}" presName="txSpace" presStyleCnt="0"/>
      <dgm:spPr/>
    </dgm:pt>
    <dgm:pt modelId="{4F6A50A9-3474-41E5-9CB9-0A78AF7EAB79}" type="pres">
      <dgm:prSet presAssocID="{C8E57348-50EA-4947-8913-8D32EFFDC4BF}" presName="desTx" presStyleLbl="revTx" presStyleIdx="1" presStyleCnt="4">
        <dgm:presLayoutVars/>
      </dgm:prSet>
      <dgm:spPr/>
    </dgm:pt>
    <dgm:pt modelId="{662E73AE-C7A5-4917-84B8-3D95BFA6A21F}" type="pres">
      <dgm:prSet presAssocID="{59078AC5-7D6A-4ECF-944F-4EF895BDB63F}" presName="sibTrans" presStyleCnt="0"/>
      <dgm:spPr/>
    </dgm:pt>
    <dgm:pt modelId="{D545FB97-8613-4A63-9267-552AD23E970E}" type="pres">
      <dgm:prSet presAssocID="{E0462C1A-C9F6-4A04-B032-6DF77480CBE9}" presName="compNode" presStyleCnt="0"/>
      <dgm:spPr/>
    </dgm:pt>
    <dgm:pt modelId="{909D2346-DC5F-4983-8767-951097260E99}" type="pres">
      <dgm:prSet presAssocID="{E0462C1A-C9F6-4A04-B032-6DF77480CBE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BCDD6D5-D8CD-4C15-8785-462278C6C6C4}" type="pres">
      <dgm:prSet presAssocID="{E0462C1A-C9F6-4A04-B032-6DF77480CBE9}" presName="iconSpace" presStyleCnt="0"/>
      <dgm:spPr/>
    </dgm:pt>
    <dgm:pt modelId="{A8ECF9A8-4209-4E7B-A841-F91719A6E04F}" type="pres">
      <dgm:prSet presAssocID="{E0462C1A-C9F6-4A04-B032-6DF77480CBE9}" presName="parTx" presStyleLbl="revTx" presStyleIdx="2" presStyleCnt="4">
        <dgm:presLayoutVars>
          <dgm:chMax val="0"/>
          <dgm:chPref val="0"/>
        </dgm:presLayoutVars>
      </dgm:prSet>
      <dgm:spPr/>
    </dgm:pt>
    <dgm:pt modelId="{90110BB2-F05A-4C83-A48F-1E14C8E21189}" type="pres">
      <dgm:prSet presAssocID="{E0462C1A-C9F6-4A04-B032-6DF77480CBE9}" presName="txSpace" presStyleCnt="0"/>
      <dgm:spPr/>
    </dgm:pt>
    <dgm:pt modelId="{1D5B8702-37E9-43EA-87F5-FC7717404275}" type="pres">
      <dgm:prSet presAssocID="{E0462C1A-C9F6-4A04-B032-6DF77480CBE9}" presName="desTx" presStyleLbl="revTx" presStyleIdx="3" presStyleCnt="4">
        <dgm:presLayoutVars/>
      </dgm:prSet>
      <dgm:spPr/>
    </dgm:pt>
  </dgm:ptLst>
  <dgm:cxnLst>
    <dgm:cxn modelId="{CDB5CE10-B595-473A-905C-79F230E76747}" srcId="{A3A4E45C-2E1D-40F7-A758-32710ED75CDA}" destId="{C8E57348-50EA-4947-8913-8D32EFFDC4BF}" srcOrd="0" destOrd="0" parTransId="{388AA4A3-43F6-418E-AC34-B6AD8F7A5843}" sibTransId="{59078AC5-7D6A-4ECF-944F-4EF895BDB63F}"/>
    <dgm:cxn modelId="{0BE00E1B-7CC0-4817-A4D0-FB7C8D71DA34}" srcId="{E0462C1A-C9F6-4A04-B032-6DF77480CBE9}" destId="{A70415C2-E6DE-4D45-95C1-072B71DD5D9D}" srcOrd="1" destOrd="0" parTransId="{51988442-AE72-4D6A-AA8D-92369003BF4A}" sibTransId="{6F7A0053-715F-40FC-A3E5-7FF9600150C2}"/>
    <dgm:cxn modelId="{B212B321-2583-49AE-9A05-C61621166D1C}" type="presOf" srcId="{FF058D28-D4FF-4AC8-8ABB-5C7C18FA10F7}" destId="{1D5B8702-37E9-43EA-87F5-FC7717404275}" srcOrd="0" destOrd="0" presId="urn:microsoft.com/office/officeart/2018/5/layout/CenteredIconLabelDescriptionList"/>
    <dgm:cxn modelId="{E1531133-FB30-4E79-BC88-6AC368388727}" type="presOf" srcId="{E0462C1A-C9F6-4A04-B032-6DF77480CBE9}" destId="{A8ECF9A8-4209-4E7B-A841-F91719A6E04F}" srcOrd="0" destOrd="0" presId="urn:microsoft.com/office/officeart/2018/5/layout/CenteredIconLabelDescriptionList"/>
    <dgm:cxn modelId="{6877353F-0582-4224-8A1F-424766BBA75B}" type="presOf" srcId="{C8E57348-50EA-4947-8913-8D32EFFDC4BF}" destId="{AD6985A1-5360-4348-A590-2BEF484D2277}" srcOrd="0" destOrd="0" presId="urn:microsoft.com/office/officeart/2018/5/layout/CenteredIconLabelDescriptionList"/>
    <dgm:cxn modelId="{943B4149-1224-4212-8B18-3E93E15F27F4}" srcId="{C8E57348-50EA-4947-8913-8D32EFFDC4BF}" destId="{073F75FE-893A-4981-8568-517DDD7136D4}" srcOrd="1" destOrd="0" parTransId="{29AFB40C-AD7F-4038-B84E-EF985A13841E}" sibTransId="{05E5EF4A-0232-4862-89DE-A69545E7AED1}"/>
    <dgm:cxn modelId="{D75B254F-CB1F-4B4D-998D-AB00B0DEDC49}" type="presOf" srcId="{CA6B3844-E810-4A65-A367-0FEEBDFE08FF}" destId="{4F6A50A9-3474-41E5-9CB9-0A78AF7EAB79}" srcOrd="0" destOrd="0" presId="urn:microsoft.com/office/officeart/2018/5/layout/CenteredIconLabelDescriptionList"/>
    <dgm:cxn modelId="{7C0E4A54-61C8-4387-A08A-46027F62CD44}" srcId="{E0462C1A-C9F6-4A04-B032-6DF77480CBE9}" destId="{FF058D28-D4FF-4AC8-8ABB-5C7C18FA10F7}" srcOrd="0" destOrd="0" parTransId="{D4B7B107-7E38-4C0D-84E2-ABC661D8ED53}" sibTransId="{6215FADB-EA03-440A-955D-3F83206DAAE4}"/>
    <dgm:cxn modelId="{E738339D-036A-47FB-819A-F8891B13F398}" type="presOf" srcId="{073F75FE-893A-4981-8568-517DDD7136D4}" destId="{4F6A50A9-3474-41E5-9CB9-0A78AF7EAB79}" srcOrd="0" destOrd="1" presId="urn:microsoft.com/office/officeart/2018/5/layout/CenteredIconLabelDescriptionList"/>
    <dgm:cxn modelId="{49AD989E-D35C-4A5C-8FAD-0127E80F40C6}" type="presOf" srcId="{DACCCF8A-2650-4BE4-8793-ABE16BD6E37B}" destId="{4F6A50A9-3474-41E5-9CB9-0A78AF7EAB79}" srcOrd="0" destOrd="2" presId="urn:microsoft.com/office/officeart/2018/5/layout/CenteredIconLabelDescriptionList"/>
    <dgm:cxn modelId="{521781CE-98E2-46ED-B144-86BD446A4FD6}" type="presOf" srcId="{A3A4E45C-2E1D-40F7-A758-32710ED75CDA}" destId="{A50E85A2-537F-4623-BEEE-D4C6CAE3744C}" srcOrd="0" destOrd="0" presId="urn:microsoft.com/office/officeart/2018/5/layout/CenteredIconLabelDescriptionList"/>
    <dgm:cxn modelId="{0757D4EA-E014-4446-9E4B-E4D55149CF2C}" srcId="{C8E57348-50EA-4947-8913-8D32EFFDC4BF}" destId="{CA6B3844-E810-4A65-A367-0FEEBDFE08FF}" srcOrd="0" destOrd="0" parTransId="{302D6653-1965-47A5-A545-7504FEB8A309}" sibTransId="{FE8D0C29-39DE-478C-95A3-5CE2F439D571}"/>
    <dgm:cxn modelId="{122F53ED-E0ED-4AC1-89BE-F5BCC40FBA79}" srcId="{C8E57348-50EA-4947-8913-8D32EFFDC4BF}" destId="{DACCCF8A-2650-4BE4-8793-ABE16BD6E37B}" srcOrd="2" destOrd="0" parTransId="{BA42A3DE-EF80-4114-B6D7-C89704B2CF20}" sibTransId="{96A7CF07-0171-4945-B66D-29FCB299A4AB}"/>
    <dgm:cxn modelId="{231C63F0-B154-4D1F-8E43-A0F76407167B}" srcId="{A3A4E45C-2E1D-40F7-A758-32710ED75CDA}" destId="{E0462C1A-C9F6-4A04-B032-6DF77480CBE9}" srcOrd="1" destOrd="0" parTransId="{A1ACC2B7-42CB-49B9-8487-693C62F8562F}" sibTransId="{EC480B51-0A09-4FF5-AA43-FAC782C9BDB0}"/>
    <dgm:cxn modelId="{E2F5AAFD-DF42-4CE0-B90F-5B51C1A48660}" type="presOf" srcId="{A70415C2-E6DE-4D45-95C1-072B71DD5D9D}" destId="{1D5B8702-37E9-43EA-87F5-FC7717404275}" srcOrd="0" destOrd="1" presId="urn:microsoft.com/office/officeart/2018/5/layout/CenteredIconLabelDescriptionList"/>
    <dgm:cxn modelId="{7C6D3610-D419-42C6-BA29-9AA9745F9F8E}" type="presParOf" srcId="{A50E85A2-537F-4623-BEEE-D4C6CAE3744C}" destId="{F88DA7AE-9F2B-4465-B3C1-347325F3361B}" srcOrd="0" destOrd="0" presId="urn:microsoft.com/office/officeart/2018/5/layout/CenteredIconLabelDescriptionList"/>
    <dgm:cxn modelId="{9DF071AE-17E9-4BCE-8CD6-7744038684E6}" type="presParOf" srcId="{F88DA7AE-9F2B-4465-B3C1-347325F3361B}" destId="{D8ECD7E2-279F-4776-845A-760A46BFD9AB}" srcOrd="0" destOrd="0" presId="urn:microsoft.com/office/officeart/2018/5/layout/CenteredIconLabelDescriptionList"/>
    <dgm:cxn modelId="{11594353-F3AB-4F2B-ACE9-F0E77E71819A}" type="presParOf" srcId="{F88DA7AE-9F2B-4465-B3C1-347325F3361B}" destId="{A37BD355-35F4-43C9-9E44-F4BCC3996D44}" srcOrd="1" destOrd="0" presId="urn:microsoft.com/office/officeart/2018/5/layout/CenteredIconLabelDescriptionList"/>
    <dgm:cxn modelId="{022B9CDB-60CA-45B2-888E-67D79E8C569C}" type="presParOf" srcId="{F88DA7AE-9F2B-4465-B3C1-347325F3361B}" destId="{AD6985A1-5360-4348-A590-2BEF484D2277}" srcOrd="2" destOrd="0" presId="urn:microsoft.com/office/officeart/2018/5/layout/CenteredIconLabelDescriptionList"/>
    <dgm:cxn modelId="{5D1DCC8C-254F-4D0A-81B7-617313339B29}" type="presParOf" srcId="{F88DA7AE-9F2B-4465-B3C1-347325F3361B}" destId="{DB827C81-4137-410C-A811-1945CE3F1AE2}" srcOrd="3" destOrd="0" presId="urn:microsoft.com/office/officeart/2018/5/layout/CenteredIconLabelDescriptionList"/>
    <dgm:cxn modelId="{CB5929F4-C3E2-4E1E-B865-C4C2172E4BE1}" type="presParOf" srcId="{F88DA7AE-9F2B-4465-B3C1-347325F3361B}" destId="{4F6A50A9-3474-41E5-9CB9-0A78AF7EAB79}" srcOrd="4" destOrd="0" presId="urn:microsoft.com/office/officeart/2018/5/layout/CenteredIconLabelDescriptionList"/>
    <dgm:cxn modelId="{822BE750-8687-4BC7-B4F0-755524977A2C}" type="presParOf" srcId="{A50E85A2-537F-4623-BEEE-D4C6CAE3744C}" destId="{662E73AE-C7A5-4917-84B8-3D95BFA6A21F}" srcOrd="1" destOrd="0" presId="urn:microsoft.com/office/officeart/2018/5/layout/CenteredIconLabelDescriptionList"/>
    <dgm:cxn modelId="{D48861E2-8475-494A-AD9C-514D09D91230}" type="presParOf" srcId="{A50E85A2-537F-4623-BEEE-D4C6CAE3744C}" destId="{D545FB97-8613-4A63-9267-552AD23E970E}" srcOrd="2" destOrd="0" presId="urn:microsoft.com/office/officeart/2018/5/layout/CenteredIconLabelDescriptionList"/>
    <dgm:cxn modelId="{89B69D73-FEB8-4F07-A4A5-9335798EEE15}" type="presParOf" srcId="{D545FB97-8613-4A63-9267-552AD23E970E}" destId="{909D2346-DC5F-4983-8767-951097260E99}" srcOrd="0" destOrd="0" presId="urn:microsoft.com/office/officeart/2018/5/layout/CenteredIconLabelDescriptionList"/>
    <dgm:cxn modelId="{D1BD8C4E-F9B4-4AAA-820D-3DE6A4B98D6C}" type="presParOf" srcId="{D545FB97-8613-4A63-9267-552AD23E970E}" destId="{9BCDD6D5-D8CD-4C15-8785-462278C6C6C4}" srcOrd="1" destOrd="0" presId="urn:microsoft.com/office/officeart/2018/5/layout/CenteredIconLabelDescriptionList"/>
    <dgm:cxn modelId="{7A6F0762-4431-4670-8454-AD48D577B534}" type="presParOf" srcId="{D545FB97-8613-4A63-9267-552AD23E970E}" destId="{A8ECF9A8-4209-4E7B-A841-F91719A6E04F}" srcOrd="2" destOrd="0" presId="urn:microsoft.com/office/officeart/2018/5/layout/CenteredIconLabelDescriptionList"/>
    <dgm:cxn modelId="{C981FA1C-5EFB-4DBA-8508-1BBD9A241115}" type="presParOf" srcId="{D545FB97-8613-4A63-9267-552AD23E970E}" destId="{90110BB2-F05A-4C83-A48F-1E14C8E21189}" srcOrd="3" destOrd="0" presId="urn:microsoft.com/office/officeart/2018/5/layout/CenteredIconLabelDescriptionList"/>
    <dgm:cxn modelId="{D82BAF32-3C9C-470B-8C62-34CBADCF1A03}" type="presParOf" srcId="{D545FB97-8613-4A63-9267-552AD23E970E}" destId="{1D5B8702-37E9-43EA-87F5-FC7717404275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115E63-C918-454D-840E-E56FD2CC4593}">
      <dsp:nvSpPr>
        <dsp:cNvPr id="0" name=""/>
        <dsp:cNvSpPr/>
      </dsp:nvSpPr>
      <dsp:spPr>
        <a:xfrm>
          <a:off x="0" y="46156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Background subtraction</a:t>
          </a:r>
        </a:p>
      </dsp:txBody>
      <dsp:txXfrm>
        <a:off x="26930" y="73086"/>
        <a:ext cx="10461740" cy="497795"/>
      </dsp:txXfrm>
    </dsp:sp>
    <dsp:sp modelId="{BD46A961-72C3-4165-9AEC-B0587E0D8F0B}">
      <dsp:nvSpPr>
        <dsp:cNvPr id="0" name=""/>
        <dsp:cNvSpPr/>
      </dsp:nvSpPr>
      <dsp:spPr>
        <a:xfrm>
          <a:off x="0" y="664051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Morphology</a:t>
          </a:r>
        </a:p>
      </dsp:txBody>
      <dsp:txXfrm>
        <a:off x="26930" y="690981"/>
        <a:ext cx="10461740" cy="497795"/>
      </dsp:txXfrm>
    </dsp:sp>
    <dsp:sp modelId="{DF1EF705-C130-4634-9247-FCF4F62E933F}">
      <dsp:nvSpPr>
        <dsp:cNvPr id="0" name=""/>
        <dsp:cNvSpPr/>
      </dsp:nvSpPr>
      <dsp:spPr>
        <a:xfrm>
          <a:off x="0" y="1281946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Color filter tracking</a:t>
          </a:r>
        </a:p>
      </dsp:txBody>
      <dsp:txXfrm>
        <a:off x="26930" y="1308876"/>
        <a:ext cx="10461740" cy="497795"/>
      </dsp:txXfrm>
    </dsp:sp>
    <dsp:sp modelId="{42C92846-E70A-43AD-8C06-724B2C1DCD9B}">
      <dsp:nvSpPr>
        <dsp:cNvPr id="0" name=""/>
        <dsp:cNvSpPr/>
      </dsp:nvSpPr>
      <dsp:spPr>
        <a:xfrm>
          <a:off x="0" y="1899841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Contour detection</a:t>
          </a:r>
        </a:p>
      </dsp:txBody>
      <dsp:txXfrm>
        <a:off x="26930" y="1926771"/>
        <a:ext cx="10461740" cy="497795"/>
      </dsp:txXfrm>
    </dsp:sp>
    <dsp:sp modelId="{DCEA22BA-C7C7-4225-901B-1B76764C1A80}">
      <dsp:nvSpPr>
        <dsp:cNvPr id="0" name=""/>
        <dsp:cNvSpPr/>
      </dsp:nvSpPr>
      <dsp:spPr>
        <a:xfrm>
          <a:off x="0" y="2517736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Haar Cascade Classifier</a:t>
          </a:r>
        </a:p>
      </dsp:txBody>
      <dsp:txXfrm>
        <a:off x="26930" y="2544666"/>
        <a:ext cx="10461740" cy="497795"/>
      </dsp:txXfrm>
    </dsp:sp>
    <dsp:sp modelId="{0710DD4D-4D0E-47CE-801B-074B6570A97E}">
      <dsp:nvSpPr>
        <dsp:cNvPr id="0" name=""/>
        <dsp:cNvSpPr/>
      </dsp:nvSpPr>
      <dsp:spPr>
        <a:xfrm>
          <a:off x="0" y="3135631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Contour intersection detection</a:t>
          </a:r>
        </a:p>
      </dsp:txBody>
      <dsp:txXfrm>
        <a:off x="26930" y="3162561"/>
        <a:ext cx="10461740" cy="497795"/>
      </dsp:txXfrm>
    </dsp:sp>
    <dsp:sp modelId="{B0AC0FFB-1860-46DB-BE96-556A6D9654FD}">
      <dsp:nvSpPr>
        <dsp:cNvPr id="0" name=""/>
        <dsp:cNvSpPr/>
      </dsp:nvSpPr>
      <dsp:spPr>
        <a:xfrm>
          <a:off x="0" y="3753526"/>
          <a:ext cx="10515600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Data to store app info</a:t>
          </a:r>
        </a:p>
      </dsp:txBody>
      <dsp:txXfrm>
        <a:off x="26930" y="3780456"/>
        <a:ext cx="10461740" cy="4977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ECD7E2-279F-4776-845A-760A46BFD9AB}">
      <dsp:nvSpPr>
        <dsp:cNvPr id="0" name=""/>
        <dsp:cNvSpPr/>
      </dsp:nvSpPr>
      <dsp:spPr>
        <a:xfrm>
          <a:off x="1959228" y="50381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985A1-5360-4348-A590-2BEF484D2277}">
      <dsp:nvSpPr>
        <dsp:cNvPr id="0" name=""/>
        <dsp:cNvSpPr/>
      </dsp:nvSpPr>
      <dsp:spPr>
        <a:xfrm>
          <a:off x="555228" y="216750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Improvements:</a:t>
          </a:r>
        </a:p>
      </dsp:txBody>
      <dsp:txXfrm>
        <a:off x="555228" y="2167508"/>
        <a:ext cx="4320000" cy="648000"/>
      </dsp:txXfrm>
    </dsp:sp>
    <dsp:sp modelId="{4F6A50A9-3474-41E5-9CB9-0A78AF7EAB79}">
      <dsp:nvSpPr>
        <dsp:cNvPr id="0" name=""/>
        <dsp:cNvSpPr/>
      </dsp:nvSpPr>
      <dsp:spPr>
        <a:xfrm>
          <a:off x="555228" y="2886064"/>
          <a:ext cx="4320000" cy="114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More integrated user experience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Focus on more of the application aspects of the project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Improve basketball and face detection</a:t>
          </a:r>
        </a:p>
      </dsp:txBody>
      <dsp:txXfrm>
        <a:off x="555228" y="2886064"/>
        <a:ext cx="4320000" cy="1145546"/>
      </dsp:txXfrm>
    </dsp:sp>
    <dsp:sp modelId="{909D2346-DC5F-4983-8767-951097260E99}">
      <dsp:nvSpPr>
        <dsp:cNvPr id="0" name=""/>
        <dsp:cNvSpPr/>
      </dsp:nvSpPr>
      <dsp:spPr>
        <a:xfrm>
          <a:off x="7035228" y="50381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ECF9A8-4209-4E7B-A841-F91719A6E04F}">
      <dsp:nvSpPr>
        <dsp:cNvPr id="0" name=""/>
        <dsp:cNvSpPr/>
      </dsp:nvSpPr>
      <dsp:spPr>
        <a:xfrm>
          <a:off x="5631228" y="216750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Lessons Learned:</a:t>
          </a:r>
        </a:p>
      </dsp:txBody>
      <dsp:txXfrm>
        <a:off x="5631228" y="2167508"/>
        <a:ext cx="4320000" cy="648000"/>
      </dsp:txXfrm>
    </dsp:sp>
    <dsp:sp modelId="{1D5B8702-37E9-43EA-87F5-FC7717404275}">
      <dsp:nvSpPr>
        <dsp:cNvPr id="0" name=""/>
        <dsp:cNvSpPr/>
      </dsp:nvSpPr>
      <dsp:spPr>
        <a:xfrm>
          <a:off x="5631228" y="2886064"/>
          <a:ext cx="4320000" cy="11455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Real-time computer vision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of computer vision methodologies</a:t>
          </a:r>
        </a:p>
      </dsp:txBody>
      <dsp:txXfrm>
        <a:off x="5631228" y="2886064"/>
        <a:ext cx="4320000" cy="1145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72CD6-A56C-40AA-8D1C-EDD199287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D87D0-EEF5-44D3-9501-67E3B7CD9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8BE19-4294-4620-9261-C1134A756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2A7796-52A9-4677-B622-AAE4B898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813A2-BE5B-43EA-8217-B03C84AEB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88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0A8D8-9A64-4C9C-ACC5-F0A1D754A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EDA9D-8CB9-46D3-B665-4E4F2B652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DEC1-3E59-4EBB-9A5A-83B954BFA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CE42DF-4BBC-430D-B93C-690D82130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24B61-5582-4393-A072-1BB92D3F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19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BC8548-D8AE-40CC-B2EF-33FF1B498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728B7-B654-463B-ABDB-9915B6F10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4F6C-DBEE-4073-B231-55DCC2F3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7AF2B-78DA-4678-B945-26F764D3F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F43C12-10A6-4167-8325-6983ADD76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2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7868-3136-472C-A6F5-87AB2374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526FD-BAEA-4D33-93AA-12276335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DBD614-85F3-4693-A0F7-8CF7C6CEB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B931C-167D-467A-9D43-3A4371FD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2DC8E-6D69-4DEF-8432-B82F0D3C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9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81265-6AB8-4EAD-BAD1-7382EBE8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26664E-0856-4778-8E53-1C4D1AD05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53FFC-D7BE-4F8E-A17A-03D27FDE3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D9FD6-5DE2-4DC3-A81A-BDE636807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EDCBA-AF76-494B-AB77-C8C0F5C73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34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935E-9086-4246-8CF9-B208DE158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E53FE-71E0-4D5D-ADF4-4D7CC4E3B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081ED-4AEB-47B6-AE85-05AEA8D24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C09AE2-2306-4D25-8A13-0C1D3FC4D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A43CA-2263-40C0-861A-CE9C9F60E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940A4-56D3-4F77-A871-470175210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8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4F04-995C-475D-931E-F444A4545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3B702-E399-45BF-8D20-B4C30CF5B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FC998-94AA-4EB3-BB63-E6461FB90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62FF07-367D-4C1E-8FF5-C619F10FAB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9298EA-A642-4868-A9DF-3A1AE4DA8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217EE1-840C-4105-BC96-B211F4B2C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E0BA0-63B6-4120-928C-1CE6A9B5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E4DF56-BC33-42C5-A7D2-0E4A014D0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03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7CF3-D375-438B-AD9E-F6284FA20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E2C12F-34C3-4169-8BFD-47C5C87BE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5F87FA-5070-44B0-9137-CF42569C9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49411-BDB5-471D-A3DC-DE9F2190A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71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E467B5-9D69-4DF2-9FBC-263BB4BD3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661F1-6383-4FCA-9B9D-F0280AC26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9B97E-C418-4F3E-8BCA-88AFDD075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20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54D3-D60E-4888-88F2-13226A722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74E02-6D02-4C78-98DB-208016AD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DC9B24-D605-46FC-AE70-831B3008E6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38DAF8-D6CE-41A3-82B5-46154F39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7150FB-93F2-42A2-B3E4-068EE9CFB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E14FB8-DD55-4338-88CC-60583940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35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68983-98A4-4EE7-AB6D-B6BEAB0B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E3913C-E840-4ACD-9F7C-370D86819C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FB39AD-25BA-4D96-9986-ACAD310E5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B8786-F174-480A-9F80-611748F81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85D32-73F4-458C-B542-BFC9BDCE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A46321-11BA-4DB7-A736-D6DBCC55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34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0FB1C2-BD8F-4398-B391-0F54FB83E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7006-2F0B-4B26-B117-C5C76566D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D29D-1096-447E-9D4E-F496464F8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E941F-2D45-417C-B144-17FABA5DFE82}" type="datetimeFigureOut">
              <a:rPr lang="en-US" smtClean="0"/>
              <a:t>12/23/2020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4DABE-8434-4335-A905-25F6930CF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AA6C8-A712-4FF5-B957-6F1FE5322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0C7FB-07FC-4B00-8C2F-249CF96884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A8690-6278-4DEF-B37B-B9F4FDCE84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61853-43AE-4D07-BB58-8010311B1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Basketball Dribble Coach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9E497-8415-4E9A-9B6A-99E7D0168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CprE 575 Final Project</a:t>
            </a:r>
          </a:p>
          <a:p>
            <a:r>
              <a:rPr lang="en-US">
                <a:solidFill>
                  <a:srgbClr val="FFFFFF"/>
                </a:solidFill>
              </a:rPr>
              <a:t>Matthew Orth</a:t>
            </a:r>
          </a:p>
        </p:txBody>
      </p:sp>
    </p:spTree>
    <p:extLst>
      <p:ext uri="{BB962C8B-B14F-4D97-AF65-F5344CB8AC3E}">
        <p14:creationId xmlns:p14="http://schemas.microsoft.com/office/powerpoint/2010/main" val="4209532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0372D7-2E55-4F66-8C03-056828F15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</p:spPr>
        <p:txBody>
          <a:bodyPr>
            <a:normAutofit/>
          </a:bodyPr>
          <a:lstStyle/>
          <a:p>
            <a:r>
              <a:rPr lang="en-US" sz="4000"/>
              <a:t>Face Detection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E6C5DC-3550-47D0-9EE0-85146B949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" r="11793" b="1"/>
          <a:stretch/>
        </p:blipFill>
        <p:spPr>
          <a:xfrm>
            <a:off x="5574391" y="1345055"/>
            <a:ext cx="1934870" cy="1744186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65ED0A-25F3-4686-86A3-070746A1DBE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r="43823" b="-1"/>
          <a:stretch/>
        </p:blipFill>
        <p:spPr>
          <a:xfrm>
            <a:off x="20" y="0"/>
            <a:ext cx="7743929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EC59D8-D85A-49DD-9CEF-B9B7A8CCE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6085" y="3236181"/>
            <a:ext cx="3689091" cy="2195515"/>
          </a:xfrm>
        </p:spPr>
        <p:txBody>
          <a:bodyPr>
            <a:norm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5319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5C01129-3453-464D-A870-ED71C6E89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781A6-5C82-4764-B489-F9A599C0A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8833" y="685800"/>
            <a:ext cx="5004061" cy="54864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005DDD-C16A-49D1-B34A-BE6168A9F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6447" y="1084521"/>
            <a:ext cx="4019107" cy="1361347"/>
          </a:xfrm>
        </p:spPr>
        <p:txBody>
          <a:bodyPr anchor="b">
            <a:normAutofit/>
          </a:bodyPr>
          <a:lstStyle/>
          <a:p>
            <a:pPr algn="ctr"/>
            <a:r>
              <a:rPr lang="en-US" sz="2800">
                <a:solidFill>
                  <a:schemeClr val="bg1">
                    <a:alpha val="60000"/>
                  </a:schemeClr>
                </a:solidFill>
              </a:rPr>
              <a:t>Qt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CBA123-23C5-4EB7-9E49-AFA02BC0EB82}"/>
              </a:ext>
            </a:extLst>
          </p:cNvPr>
          <p:cNvPicPr/>
          <p:nvPr/>
        </p:nvPicPr>
        <p:blipFill rotWithShape="1">
          <a:blip r:embed="rId2"/>
          <a:srcRect r="-1" b="6884"/>
          <a:stretch/>
        </p:blipFill>
        <p:spPr>
          <a:xfrm>
            <a:off x="680483" y="685795"/>
            <a:ext cx="2931299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DA8BA39-01A7-4873-B5BA-262F718F6A4F}"/>
              </a:ext>
            </a:extLst>
          </p:cNvPr>
          <p:cNvPicPr/>
          <p:nvPr/>
        </p:nvPicPr>
        <p:blipFill rotWithShape="1">
          <a:blip r:embed="rId3"/>
          <a:srcRect r="23529"/>
          <a:stretch/>
        </p:blipFill>
        <p:spPr>
          <a:xfrm>
            <a:off x="8606117" y="685805"/>
            <a:ext cx="2905400" cy="5486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C8F995-D578-401E-A6EA-FD9D990C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041" y="3394515"/>
            <a:ext cx="3415917" cy="277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0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A03E-39D3-404C-A95E-03CBD6BF8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Overall Results</a:t>
            </a:r>
          </a:p>
        </p:txBody>
      </p:sp>
      <p:sp>
        <p:nvSpPr>
          <p:cNvPr id="16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DB342-B574-441B-BFF3-459D17F8CFA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99"/>
          <a:stretch/>
        </p:blipFill>
        <p:spPr bwMode="auto">
          <a:xfrm>
            <a:off x="4062964" y="942538"/>
            <a:ext cx="7163222" cy="4808332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859683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7917-AC40-455C-B7E3-9E61B6F9D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 and Look Down Counting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3156C-9289-4F3F-B5AC-F87CAD3E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2074"/>
            <a:ext cx="12292118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8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E3F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0BB568-7A4D-44D1-AAAC-A07CCEC182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673100"/>
            <a:ext cx="3632200" cy="2705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6468A2-3603-4954-8A86-7C792771B39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700" y="3454400"/>
            <a:ext cx="3632200" cy="2705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21F8AD-2DDF-4AE9-8A24-FCC0E9B4367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673100"/>
            <a:ext cx="3632200" cy="27051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9842E5-F267-499A-AA5E-8B65105D29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0" y="3454400"/>
            <a:ext cx="3632200" cy="270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997A55-DB95-4E75-872B-B1D8036B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Different Clothing, Backgrounds, and Lighting</a:t>
            </a:r>
          </a:p>
        </p:txBody>
      </p:sp>
    </p:spTree>
    <p:extLst>
      <p:ext uri="{BB962C8B-B14F-4D97-AF65-F5344CB8AC3E}">
        <p14:creationId xmlns:p14="http://schemas.microsoft.com/office/powerpoint/2010/main" val="33134413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2BCEED-741E-4E69-B3DF-142ADC5D9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522604"/>
            <a:ext cx="3150129" cy="1544422"/>
          </a:xfrm>
        </p:spPr>
        <p:txBody>
          <a:bodyPr anchor="b">
            <a:normAutofit/>
          </a:bodyPr>
          <a:lstStyle/>
          <a:p>
            <a:r>
              <a:rPr lang="en-US" sz="3700"/>
              <a:t>Challenges and Limitations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ADB08-AAF2-4E87-8C4F-0ECD06ED7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150131" cy="3272324"/>
          </a:xfrm>
        </p:spPr>
        <p:txBody>
          <a:bodyPr anchor="t">
            <a:normAutofit/>
          </a:bodyPr>
          <a:lstStyle/>
          <a:p>
            <a:r>
              <a:rPr lang="en-US" sz="2000"/>
              <a:t>Similar colors to basketball</a:t>
            </a:r>
          </a:p>
          <a:p>
            <a:r>
              <a:rPr lang="en-US" sz="2000"/>
              <a:t>Accurate face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2C4F8A-0302-4B81-9597-324261EFF39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" r="14824" b="4"/>
          <a:stretch/>
        </p:blipFill>
        <p:spPr bwMode="auto">
          <a:xfrm>
            <a:off x="4601056" y="10"/>
            <a:ext cx="3749040" cy="338327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033E5A-80DE-4C73-9996-CC2C82BF240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895" b="4"/>
          <a:stretch/>
        </p:blipFill>
        <p:spPr bwMode="auto">
          <a:xfrm>
            <a:off x="8442960" y="10"/>
            <a:ext cx="3749040" cy="3383270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52F2D-CBA9-460C-AC36-572B39C354F8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9" r="9815" b="4"/>
          <a:stretch/>
        </p:blipFill>
        <p:spPr bwMode="auto">
          <a:xfrm>
            <a:off x="4601056" y="3474722"/>
            <a:ext cx="3749040" cy="338327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0D75F-0984-49DD-A094-1E521A17CC77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r="5360" b="4"/>
          <a:stretch/>
        </p:blipFill>
        <p:spPr bwMode="auto">
          <a:xfrm>
            <a:off x="8442960" y="3474719"/>
            <a:ext cx="3749040" cy="33832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38505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5C467-E27E-497F-9175-320523F9E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8CAF00C-0E67-4EF6-B091-8AE8B01263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741622"/>
              </p:ext>
            </p:extLst>
          </p:nvPr>
        </p:nvGraphicFramePr>
        <p:xfrm>
          <a:off x="838200" y="1476375"/>
          <a:ext cx="11029950" cy="4895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27316">
                  <a:extLst>
                    <a:ext uri="{9D8B030D-6E8A-4147-A177-3AD203B41FA5}">
                      <a16:colId xmlns:a16="http://schemas.microsoft.com/office/drawing/2014/main" val="1096507962"/>
                    </a:ext>
                  </a:extLst>
                </a:gridCol>
                <a:gridCol w="2548095">
                  <a:extLst>
                    <a:ext uri="{9D8B030D-6E8A-4147-A177-3AD203B41FA5}">
                      <a16:colId xmlns:a16="http://schemas.microsoft.com/office/drawing/2014/main" val="788182878"/>
                    </a:ext>
                  </a:extLst>
                </a:gridCol>
                <a:gridCol w="2754539">
                  <a:extLst>
                    <a:ext uri="{9D8B030D-6E8A-4147-A177-3AD203B41FA5}">
                      <a16:colId xmlns:a16="http://schemas.microsoft.com/office/drawing/2014/main" val="2160315551"/>
                    </a:ext>
                  </a:extLst>
                </a:gridCol>
              </a:tblGrid>
              <a:tr h="611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Environment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Correct Repetition 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Correct Look Down 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6959377"/>
                  </a:ext>
                </a:extLst>
              </a:tr>
              <a:tr h="611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Simple Backdrop – Jeans &amp; Sweatshirt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73535454"/>
                  </a:ext>
                </a:extLst>
              </a:tr>
              <a:tr h="611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Simple Backdrop – Shorts &amp; T-shirt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8461778"/>
                  </a:ext>
                </a:extLst>
              </a:tr>
              <a:tr h="611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Busy Backdrop – Jeans &amp; Sweatshirt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27839870"/>
                  </a:ext>
                </a:extLst>
              </a:tr>
              <a:tr h="611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Busy Backdrop - Shorts &amp; T-shirt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93%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741452"/>
                  </a:ext>
                </a:extLst>
              </a:tr>
              <a:tr h="611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Window Backdrop – Jeans &amp; Sweatshirt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83.5%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33.3%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2232412"/>
                  </a:ext>
                </a:extLst>
              </a:tr>
              <a:tr h="611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Window Backdrop – Shorts &amp; T-shirt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89.5%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66.7%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4112696"/>
                  </a:ext>
                </a:extLst>
              </a:tr>
              <a:tr h="61198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>
                          <a:effectLst/>
                        </a:rPr>
                        <a:t>91.5%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u="sng" dirty="0">
                          <a:effectLst/>
                        </a:rPr>
                        <a:t>70.8%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96161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734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43FD3F-29C8-4C57-B459-71BCFF0FF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anchor="ctr">
            <a:normAutofit/>
          </a:bodyPr>
          <a:lstStyle/>
          <a:p>
            <a:r>
              <a:rPr lang="en-US" sz="4000"/>
              <a:t>Improvements and Lessons Learned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2E4BA63-CF8F-45DD-96AF-F5E79F891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4401920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9932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8D7BC1-5666-49C2-B57A-DA411D835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27" r="1" b="1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23EC-668B-4EFC-B01B-1D05340C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3668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Background</a:t>
            </a:r>
            <a:endParaRPr lang="en-US" dirty="0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E0D60ECE-8986-45DC-B7FE-EC7699B46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38829" cy="5840278"/>
          </a:xfrm>
          <a:custGeom>
            <a:avLst/>
            <a:gdLst>
              <a:gd name="connsiteX0" fmla="*/ 0 w 5438829"/>
              <a:gd name="connsiteY0" fmla="*/ 0 h 5840278"/>
              <a:gd name="connsiteX1" fmla="*/ 4466700 w 5438829"/>
              <a:gd name="connsiteY1" fmla="*/ 0 h 5840278"/>
              <a:gd name="connsiteX2" fmla="*/ 4652178 w 5438829"/>
              <a:gd name="connsiteY2" fmla="*/ 204077 h 5840278"/>
              <a:gd name="connsiteX3" fmla="*/ 5438829 w 5438829"/>
              <a:gd name="connsiteY3" fmla="*/ 2395363 h 5840278"/>
              <a:gd name="connsiteX4" fmla="*/ 1993914 w 5438829"/>
              <a:gd name="connsiteY4" fmla="*/ 5840278 h 5840278"/>
              <a:gd name="connsiteX5" fmla="*/ 67829 w 5438829"/>
              <a:gd name="connsiteY5" fmla="*/ 5251941 h 5840278"/>
              <a:gd name="connsiteX6" fmla="*/ 0 w 5438829"/>
              <a:gd name="connsiteY6" fmla="*/ 5201220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38829" h="5840278">
                <a:moveTo>
                  <a:pt x="0" y="0"/>
                </a:moveTo>
                <a:lnTo>
                  <a:pt x="4466700" y="0"/>
                </a:lnTo>
                <a:lnTo>
                  <a:pt x="4652178" y="204077"/>
                </a:lnTo>
                <a:cubicBezTo>
                  <a:pt x="5143616" y="799562"/>
                  <a:pt x="5438829" y="1562987"/>
                  <a:pt x="5438829" y="2395363"/>
                </a:cubicBezTo>
                <a:cubicBezTo>
                  <a:pt x="5438829" y="4297937"/>
                  <a:pt x="3896488" y="5840278"/>
                  <a:pt x="1993914" y="5840278"/>
                </a:cubicBezTo>
                <a:cubicBezTo>
                  <a:pt x="1280449" y="5840278"/>
                  <a:pt x="617641" y="5623387"/>
                  <a:pt x="67829" y="5251941"/>
                </a:cubicBezTo>
                <a:lnTo>
                  <a:pt x="0" y="520122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1">
            <a:extLst>
              <a:ext uri="{FF2B5EF4-FFF2-40B4-BE49-F238E27FC236}">
                <a16:creationId xmlns:a16="http://schemas.microsoft.com/office/drawing/2014/main" id="{96964194-5878-40D2-8EC0-DDC58387F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69134" cy="5654940"/>
          </a:xfrm>
          <a:custGeom>
            <a:avLst/>
            <a:gdLst>
              <a:gd name="connsiteX0" fmla="*/ 0 w 5269134"/>
              <a:gd name="connsiteY0" fmla="*/ 0 h 5654940"/>
              <a:gd name="connsiteX1" fmla="*/ 4227767 w 5269134"/>
              <a:gd name="connsiteY1" fmla="*/ 0 h 5654940"/>
              <a:gd name="connsiteX2" fmla="*/ 4312042 w 5269134"/>
              <a:gd name="connsiteY2" fmla="*/ 76595 h 5654940"/>
              <a:gd name="connsiteX3" fmla="*/ 5269134 w 5269134"/>
              <a:gd name="connsiteY3" fmla="*/ 2387221 h 5654940"/>
              <a:gd name="connsiteX4" fmla="*/ 2001415 w 5269134"/>
              <a:gd name="connsiteY4" fmla="*/ 5654940 h 5654940"/>
              <a:gd name="connsiteX5" fmla="*/ 198928 w 5269134"/>
              <a:gd name="connsiteY5" fmla="*/ 5113274 h 5654940"/>
              <a:gd name="connsiteX6" fmla="*/ 0 w 5269134"/>
              <a:gd name="connsiteY6" fmla="*/ 4969563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9134" h="5654940">
                <a:moveTo>
                  <a:pt x="0" y="0"/>
                </a:moveTo>
                <a:lnTo>
                  <a:pt x="4227767" y="0"/>
                </a:lnTo>
                <a:lnTo>
                  <a:pt x="4312042" y="76595"/>
                </a:lnTo>
                <a:cubicBezTo>
                  <a:pt x="4903383" y="667936"/>
                  <a:pt x="5269134" y="1484866"/>
                  <a:pt x="5269134" y="2387221"/>
                </a:cubicBezTo>
                <a:cubicBezTo>
                  <a:pt x="5269134" y="4191932"/>
                  <a:pt x="3806126" y="5654940"/>
                  <a:pt x="2001415" y="5654940"/>
                </a:cubicBezTo>
                <a:cubicBezTo>
                  <a:pt x="1335223" y="5654940"/>
                  <a:pt x="715593" y="5455584"/>
                  <a:pt x="198928" y="5113274"/>
                </a:cubicBezTo>
                <a:lnTo>
                  <a:pt x="0" y="49695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Graphic 6" descr="Basketball">
            <a:extLst>
              <a:ext uri="{FF2B5EF4-FFF2-40B4-BE49-F238E27FC236}">
                <a16:creationId xmlns:a16="http://schemas.microsoft.com/office/drawing/2014/main" id="{C456F49C-9AA4-48A1-9C96-0DE57491F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1733" y="543135"/>
            <a:ext cx="3835488" cy="38354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BDA2C-2EAE-4125-B51E-952A86A58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3667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sz="1800"/>
              <a:t>Basketball is one of the most popular sports in the world</a:t>
            </a:r>
          </a:p>
          <a:p>
            <a:r>
              <a:rPr lang="en-US" sz="1800"/>
              <a:t>Dribbling is challenging and not much fun to practice</a:t>
            </a:r>
          </a:p>
          <a:p>
            <a:r>
              <a:rPr lang="en-US" sz="1800"/>
              <a:t>Basketball Dribble Coach:</a:t>
            </a:r>
          </a:p>
          <a:p>
            <a:pPr lvl="1"/>
            <a:r>
              <a:rPr lang="en-US" sz="1800"/>
              <a:t>Keep track of the number of completed reps</a:t>
            </a:r>
          </a:p>
          <a:p>
            <a:pPr lvl="1"/>
            <a:r>
              <a:rPr lang="en-US" sz="1800"/>
              <a:t>Keeps track of the number of times the player looks down while dribbling</a:t>
            </a:r>
          </a:p>
          <a:p>
            <a:pPr lvl="1"/>
            <a:r>
              <a:rPr lang="en-US" sz="1800"/>
              <a:t>Keeps track of the player’s position</a:t>
            </a:r>
          </a:p>
          <a:p>
            <a:pPr lvl="1"/>
            <a:r>
              <a:rPr lang="en-US" sz="1800"/>
              <a:t>Keeps track of the elapsed time during the drill</a:t>
            </a:r>
          </a:p>
        </p:txBody>
      </p:sp>
    </p:spTree>
    <p:extLst>
      <p:ext uri="{BB962C8B-B14F-4D97-AF65-F5344CB8AC3E}">
        <p14:creationId xmlns:p14="http://schemas.microsoft.com/office/powerpoint/2010/main" val="3084806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D0E8E8-C530-4B2D-A01A-CCD47590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70EA8E-0A5E-4D95-A713-02CD7820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91821"/>
            <a:ext cx="3801581" cy="4674358"/>
          </a:xfrm>
        </p:spPr>
        <p:txBody>
          <a:bodyPr anchor="ctr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Audience and Need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3472F09-8E00-4E02-9034-0A382CF66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5915" y="727306"/>
            <a:ext cx="4639824" cy="4639824"/>
          </a:xfrm>
          <a:custGeom>
            <a:avLst/>
            <a:gdLst>
              <a:gd name="connsiteX0" fmla="*/ 2319912 w 4639824"/>
              <a:gd name="connsiteY0" fmla="*/ 0 h 4639824"/>
              <a:gd name="connsiteX1" fmla="*/ 4639824 w 4639824"/>
              <a:gd name="connsiteY1" fmla="*/ 2319912 h 4639824"/>
              <a:gd name="connsiteX2" fmla="*/ 2319912 w 4639824"/>
              <a:gd name="connsiteY2" fmla="*/ 4639824 h 4639824"/>
              <a:gd name="connsiteX3" fmla="*/ 0 w 4639824"/>
              <a:gd name="connsiteY3" fmla="*/ 2319912 h 4639824"/>
              <a:gd name="connsiteX4" fmla="*/ 2319912 w 4639824"/>
              <a:gd name="connsiteY4" fmla="*/ 0 h 463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9824" h="4639824">
                <a:moveTo>
                  <a:pt x="2319912" y="0"/>
                </a:moveTo>
                <a:cubicBezTo>
                  <a:pt x="3601164" y="0"/>
                  <a:pt x="4639824" y="1038660"/>
                  <a:pt x="4639824" y="2319912"/>
                </a:cubicBezTo>
                <a:cubicBezTo>
                  <a:pt x="4639824" y="3601164"/>
                  <a:pt x="3601164" y="4639824"/>
                  <a:pt x="2319912" y="4639824"/>
                </a:cubicBezTo>
                <a:cubicBezTo>
                  <a:pt x="1038660" y="4639824"/>
                  <a:pt x="0" y="3601164"/>
                  <a:pt x="0" y="2319912"/>
                </a:cubicBezTo>
                <a:cubicBezTo>
                  <a:pt x="0" y="1038660"/>
                  <a:pt x="1038660" y="0"/>
                  <a:pt x="2319912" y="0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A077B8-7326-4434-87ED-77DF3CF3D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07227" y="1253852"/>
            <a:ext cx="457200" cy="457200"/>
          </a:xfrm>
          <a:prstGeom prst="ellipse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79CDED1-AC9C-4A80-B334-1309DEAD5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480791" y="0"/>
            <a:ext cx="2229415" cy="1711051"/>
          </a:xfrm>
          <a:custGeom>
            <a:avLst/>
            <a:gdLst>
              <a:gd name="connsiteX0" fmla="*/ 1731031 w 2229415"/>
              <a:gd name="connsiteY0" fmla="*/ 1711051 h 1711051"/>
              <a:gd name="connsiteX1" fmla="*/ 2229415 w 2229415"/>
              <a:gd name="connsiteY1" fmla="*/ 1711051 h 1711051"/>
              <a:gd name="connsiteX2" fmla="*/ 2220570 w 2229415"/>
              <a:gd name="connsiteY2" fmla="*/ 1665525 h 1711051"/>
              <a:gd name="connsiteX3" fmla="*/ 118985 w 2229415"/>
              <a:gd name="connsiteY3" fmla="*/ 3008 h 1711051"/>
              <a:gd name="connsiteX4" fmla="*/ 0 w 2229415"/>
              <a:gd name="connsiteY4" fmla="*/ 0 h 1711051"/>
              <a:gd name="connsiteX5" fmla="*/ 0 w 2229415"/>
              <a:gd name="connsiteY5" fmla="*/ 474250 h 1711051"/>
              <a:gd name="connsiteX6" fmla="*/ 187921 w 2229415"/>
              <a:gd name="connsiteY6" fmla="*/ 483739 h 1711051"/>
              <a:gd name="connsiteX7" fmla="*/ 1656728 w 2229415"/>
              <a:gd name="connsiteY7" fmla="*/ 1515386 h 1711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9415" h="1711051">
                <a:moveTo>
                  <a:pt x="1731031" y="1711051"/>
                </a:moveTo>
                <a:lnTo>
                  <a:pt x="2229415" y="1711051"/>
                </a:lnTo>
                <a:lnTo>
                  <a:pt x="2220570" y="1665525"/>
                </a:lnTo>
                <a:cubicBezTo>
                  <a:pt x="1951414" y="739745"/>
                  <a:pt x="1119014" y="53700"/>
                  <a:pt x="118985" y="3008"/>
                </a:cubicBezTo>
                <a:lnTo>
                  <a:pt x="0" y="0"/>
                </a:lnTo>
                <a:lnTo>
                  <a:pt x="0" y="474250"/>
                </a:lnTo>
                <a:lnTo>
                  <a:pt x="187921" y="483739"/>
                </a:lnTo>
                <a:cubicBezTo>
                  <a:pt x="836687" y="549625"/>
                  <a:pt x="1385706" y="952924"/>
                  <a:pt x="1656728" y="151538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D961BDC-5B67-481B-B628-6C15F4724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88704" y="3819513"/>
            <a:ext cx="731520" cy="731520"/>
          </a:xfrm>
          <a:prstGeom prst="ellipse">
            <a:avLst/>
          </a:prstGeom>
          <a:solidFill>
            <a:schemeClr val="accent6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6CC263E-5CD3-42BB-99F8-3C062C4B5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50573" y="4944229"/>
            <a:ext cx="1645920" cy="1645920"/>
          </a:xfrm>
          <a:prstGeom prst="ellipse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EB9D7-66B8-4B95-AE19-453BEDD9E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793" y="1760562"/>
            <a:ext cx="3582537" cy="3336876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Audience: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Young and experienced basketball players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People looking to improve their basketball dribbling skills</a:t>
            </a:r>
          </a:p>
          <a:p>
            <a:r>
              <a:rPr lang="en-US" sz="1800">
                <a:solidFill>
                  <a:srgbClr val="FFFFFF"/>
                </a:solidFill>
              </a:rPr>
              <a:t>Need: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Coronavirus stay at home</a:t>
            </a:r>
          </a:p>
          <a:p>
            <a:pPr lvl="1"/>
            <a:r>
              <a:rPr lang="en-US" sz="1800">
                <a:solidFill>
                  <a:srgbClr val="FFFFFF"/>
                </a:solidFill>
              </a:rPr>
              <a:t>People without access to gym or coach</a:t>
            </a:r>
          </a:p>
        </p:txBody>
      </p:sp>
    </p:spTree>
    <p:extLst>
      <p:ext uri="{BB962C8B-B14F-4D97-AF65-F5344CB8AC3E}">
        <p14:creationId xmlns:p14="http://schemas.microsoft.com/office/powerpoint/2010/main" val="1675643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7C0BAD-5825-420F-9781-62CB8009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Previous Approaches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A6F7D-6656-4873-98BA-A25D6B55A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Dribble Up</a:t>
            </a:r>
          </a:p>
          <a:p>
            <a:pPr lvl="1"/>
            <a:r>
              <a:rPr lang="en-US" sz="2000"/>
              <a:t>Tracks ball position and target dribble locations</a:t>
            </a:r>
          </a:p>
          <a:p>
            <a:pPr lvl="1"/>
            <a:r>
              <a:rPr lang="en-US" sz="2000"/>
              <a:t>Counts the number of completed reps</a:t>
            </a:r>
          </a:p>
          <a:p>
            <a:pPr lvl="1"/>
            <a:r>
              <a:rPr lang="en-US" sz="2000"/>
              <a:t>Assigns a grade for each drill</a:t>
            </a:r>
          </a:p>
          <a:p>
            <a:pPr lvl="1"/>
            <a:r>
              <a:rPr lang="en-US" sz="2000"/>
              <a:t>Has social and connectivity capabilities</a:t>
            </a:r>
          </a:p>
          <a:p>
            <a:pPr lvl="1"/>
            <a:r>
              <a:rPr lang="en-US" sz="2000"/>
              <a:t>Subscription-based</a:t>
            </a:r>
          </a:p>
          <a:p>
            <a:pPr lvl="1"/>
            <a:r>
              <a:rPr lang="en-US" sz="2000"/>
              <a:t>Uses special type of ball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DA7C65-AA7C-472C-99D0-DD1E40DEE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6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43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C33B-3C75-4801-9F71-2F31266B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396289"/>
            <a:ext cx="4668257" cy="1325563"/>
          </a:xfrm>
        </p:spPr>
        <p:txBody>
          <a:bodyPr>
            <a:normAutofit/>
          </a:bodyPr>
          <a:lstStyle/>
          <a:p>
            <a:r>
              <a:rPr lang="en-US"/>
              <a:t>Equipment and Technologies</a:t>
            </a:r>
            <a:endParaRPr lang="en-US" dirty="0"/>
          </a:p>
        </p:txBody>
      </p:sp>
      <p:sp>
        <p:nvSpPr>
          <p:cNvPr id="26" name="Freeform: Shape 1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1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17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E93EA-A931-4020-A79E-3AEF504B2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6" r="19982" b="3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BD9707-53FF-4B61-BA65-23D5B16BF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49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2F1E8F-DF96-4134-9A56-FD4BEF3E29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49" r="-1" b="11330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09D33-A0FB-42FA-ACA8-5206D010A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0296" y="2871982"/>
            <a:ext cx="4668256" cy="3181684"/>
          </a:xfrm>
        </p:spPr>
        <p:txBody>
          <a:bodyPr anchor="t">
            <a:normAutofit/>
          </a:bodyPr>
          <a:lstStyle/>
          <a:p>
            <a:r>
              <a:rPr lang="en-US" sz="1800"/>
              <a:t>Equipment:</a:t>
            </a:r>
          </a:p>
          <a:p>
            <a:pPr lvl="1"/>
            <a:r>
              <a:rPr lang="en-US" sz="1800"/>
              <a:t>Computer with webcam</a:t>
            </a:r>
          </a:p>
          <a:p>
            <a:pPr lvl="1"/>
            <a:r>
              <a:rPr lang="en-US" sz="1800"/>
              <a:t>Standard orange basketball</a:t>
            </a:r>
          </a:p>
          <a:p>
            <a:pPr lvl="1"/>
            <a:r>
              <a:rPr lang="en-US" sz="1800"/>
              <a:t>Environment with space</a:t>
            </a:r>
          </a:p>
          <a:p>
            <a:r>
              <a:rPr lang="en-US" sz="1800"/>
              <a:t>Technologies:</a:t>
            </a:r>
          </a:p>
          <a:p>
            <a:pPr lvl="1"/>
            <a:r>
              <a:rPr lang="en-US" sz="1800"/>
              <a:t>OpenCV</a:t>
            </a:r>
          </a:p>
          <a:p>
            <a:pPr lvl="1"/>
            <a:r>
              <a:rPr lang="en-US" sz="1800"/>
              <a:t>Qt</a:t>
            </a:r>
          </a:p>
          <a:p>
            <a:pPr lvl="1"/>
            <a:r>
              <a:rPr lang="en-US" sz="180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8198225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0D2CF-6C8A-4891-A81E-953556BE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and Data Structures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A13E4DF-EABF-47C5-9786-B834CE59347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205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BBED7-E5E1-467C-A144-02E6D835DB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46200" y="546100"/>
            <a:ext cx="4864100" cy="462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3C60F9-8820-4312-9AA2-91A32BEE5F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6500" y="546100"/>
            <a:ext cx="4508500" cy="3365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DEBC43-11BB-4916-B2CE-1EEA02B3925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86500" y="3975100"/>
            <a:ext cx="4508500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AC68E2-6011-4344-BC9E-7C4FF2D446C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86500" y="4635500"/>
            <a:ext cx="4508500" cy="5207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CDA311-3032-4F44-8A75-7963BD7C8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 Detection</a:t>
            </a:r>
          </a:p>
        </p:txBody>
      </p:sp>
    </p:spTree>
    <p:extLst>
      <p:ext uri="{BB962C8B-B14F-4D97-AF65-F5344CB8AC3E}">
        <p14:creationId xmlns:p14="http://schemas.microsoft.com/office/powerpoint/2010/main" val="1011535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9FD4DC-FD3A-44E5-82AA-797BDE4B2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Person Detection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4105AF-A2C3-4C4F-8A8D-D7F58318E83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1023042"/>
            <a:ext cx="3425609" cy="2567015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3C25D-F9D5-42E1-BFBC-CE582EC67DA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85729" y="1021300"/>
            <a:ext cx="3433324" cy="2570499"/>
          </a:xfrm>
          <a:prstGeom prst="rect">
            <a:avLst/>
          </a:prstGeom>
          <a:noFill/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C33DA03-EF38-4153-A465-15880911909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49725" y="1042700"/>
            <a:ext cx="3423916" cy="2572326"/>
          </a:xfrm>
          <a:prstGeom prst="rect">
            <a:avLst/>
          </a:prstGeom>
          <a:noFill/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770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1A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56933-C8F2-4A91-9383-3E14B3AC0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Basketball Detection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1E5FB4-E138-4CB4-9144-42A6012A31DB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r="18579" b="4"/>
          <a:stretch/>
        </p:blipFill>
        <p:spPr>
          <a:xfrm>
            <a:off x="7729678" y="491260"/>
            <a:ext cx="3442803" cy="40802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6081D80-4250-44C2-83F0-27F542BF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" y="3457124"/>
            <a:ext cx="6791325" cy="22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22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323</Words>
  <Application>Microsoft Office PowerPoint</Application>
  <PresentationFormat>Widescreen</PresentationFormat>
  <Paragraphs>87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Basketball Dribble Coach</vt:lpstr>
      <vt:lpstr>Background</vt:lpstr>
      <vt:lpstr>Audience and Need</vt:lpstr>
      <vt:lpstr>Previous Approaches</vt:lpstr>
      <vt:lpstr>Equipment and Technologies</vt:lpstr>
      <vt:lpstr>Algorithms and Data Structures</vt:lpstr>
      <vt:lpstr>Person Detection</vt:lpstr>
      <vt:lpstr>Person Detection</vt:lpstr>
      <vt:lpstr>Basketball Detection</vt:lpstr>
      <vt:lpstr>Face Detection</vt:lpstr>
      <vt:lpstr>Qt Application</vt:lpstr>
      <vt:lpstr>Overall Results</vt:lpstr>
      <vt:lpstr>Rep and Look Down Counting</vt:lpstr>
      <vt:lpstr>Different Clothing, Backgrounds, and Lighting</vt:lpstr>
      <vt:lpstr>Challenges and Limitations</vt:lpstr>
      <vt:lpstr>Evaluation Results</vt:lpstr>
      <vt:lpstr>Improvements and Lessons Learned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Basketball Dribble Coach</dc:title>
  <dc:creator>Matthew Orth</dc:creator>
  <cp:lastModifiedBy>Matthew Orth</cp:lastModifiedBy>
  <cp:revision>4</cp:revision>
  <dcterms:created xsi:type="dcterms:W3CDTF">2020-12-23T03:23:06Z</dcterms:created>
  <dcterms:modified xsi:type="dcterms:W3CDTF">2020-12-23T13:55:41Z</dcterms:modified>
</cp:coreProperties>
</file>